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6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27"/>
  </p:normalViewPr>
  <p:slideViewPr>
    <p:cSldViewPr snapToGrid="0" snapToObjects="1">
      <p:cViewPr varScale="1">
        <p:scale>
          <a:sx n="88" d="100"/>
          <a:sy n="88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81" y="6400800"/>
            <a:ext cx="990342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90342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1540" y="758952"/>
            <a:ext cx="817245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3791" y="4455621"/>
            <a:ext cx="817245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81223" y="4343400"/>
            <a:ext cx="80238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7152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218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81" y="6400800"/>
            <a:ext cx="990342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90342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1540" y="758952"/>
            <a:ext cx="817245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1540" y="4453128"/>
            <a:ext cx="817245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81223" y="4343400"/>
            <a:ext cx="80238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599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91540" y="286605"/>
            <a:ext cx="817245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1540" y="1845734"/>
            <a:ext cx="401193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52060" y="1845735"/>
            <a:ext cx="401193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669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91540" y="286605"/>
            <a:ext cx="817245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1540" y="1846052"/>
            <a:ext cx="401193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1540" y="2582334"/>
            <a:ext cx="401193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52060" y="1846052"/>
            <a:ext cx="401193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52060" y="2582334"/>
            <a:ext cx="401193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189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596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81" y="6400800"/>
            <a:ext cx="990342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90342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156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" y="0"/>
            <a:ext cx="329126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282557" y="0"/>
            <a:ext cx="5200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475" y="594359"/>
            <a:ext cx="2600325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0488" y="731520"/>
            <a:ext cx="5274945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1475" y="2926080"/>
            <a:ext cx="2600325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78229" y="6459787"/>
            <a:ext cx="2127540" cy="365125"/>
          </a:xfrm>
        </p:spPr>
        <p:txBody>
          <a:bodyPr/>
          <a:lstStyle>
            <a:lvl1pPr algn="l">
              <a:defRPr/>
            </a:lvl1pPr>
          </a:lstStyle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0487" y="6459787"/>
            <a:ext cx="3776663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2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903421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90342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1540" y="5074920"/>
            <a:ext cx="8217337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" y="0"/>
            <a:ext cx="9905988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1540" y="5907024"/>
            <a:ext cx="822198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81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279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81" y="6400800"/>
            <a:ext cx="990342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90342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412302"/>
            <a:ext cx="2135981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412302"/>
            <a:ext cx="6284119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86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906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9906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540" y="286605"/>
            <a:ext cx="817245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1539" y="1845734"/>
            <a:ext cx="817245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1542" y="6459787"/>
            <a:ext cx="2008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95026" y="6459787"/>
            <a:ext cx="39185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44123" y="6459787"/>
            <a:ext cx="10660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969745" y="1737845"/>
            <a:ext cx="809815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668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0"/>
            <a:ext cx="8502569" cy="514347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 </a:t>
            </a:r>
            <a:r>
              <a:rPr lang="en-US" sz="1800" b="1" dirty="0" smtClean="0"/>
              <a:t>           </a:t>
            </a:r>
            <a:r>
              <a:rPr lang="en-US" sz="1800" b="1" dirty="0" smtClean="0">
                <a:latin typeface="Comic Sans MS" panose="030F0702030302020204" pitchFamily="66" charset="0"/>
              </a:rPr>
              <a:t> Year R –  Knowledge </a:t>
            </a:r>
            <a:r>
              <a:rPr lang="en-US" sz="1800" b="1" dirty="0" err="1" smtClean="0">
                <a:latin typeface="Comic Sans MS" panose="030F0702030302020204" pitchFamily="66" charset="0"/>
              </a:rPr>
              <a:t>Organiser</a:t>
            </a:r>
            <a:r>
              <a:rPr lang="en-US" sz="1800" b="1" dirty="0" smtClean="0">
                <a:latin typeface="Comic Sans MS" panose="030F0702030302020204" pitchFamily="66" charset="0"/>
              </a:rPr>
              <a:t> – </a:t>
            </a:r>
            <a:r>
              <a:rPr lang="en-US" sz="1800" b="1" dirty="0" smtClean="0">
                <a:latin typeface="Comic Sans MS" panose="030F0702030302020204" pitchFamily="66" charset="0"/>
              </a:rPr>
              <a:t>Animals</a:t>
            </a:r>
            <a:r>
              <a:rPr lang="en-US" sz="1800" b="1" dirty="0" smtClean="0">
                <a:latin typeface="Comic Sans MS" panose="030F0702030302020204" pitchFamily="66" charset="0"/>
              </a:rPr>
              <a:t>/Chinese </a:t>
            </a:r>
            <a:r>
              <a:rPr lang="en-US" sz="1800" b="1" dirty="0" smtClean="0">
                <a:latin typeface="Comic Sans MS" panose="030F0702030302020204" pitchFamily="66" charset="0"/>
              </a:rPr>
              <a:t>New Year</a:t>
            </a:r>
            <a:endParaRPr lang="en-US" sz="1800" b="1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082846"/>
              </p:ext>
            </p:extLst>
          </p:nvPr>
        </p:nvGraphicFramePr>
        <p:xfrm>
          <a:off x="206477" y="514348"/>
          <a:ext cx="3300244" cy="4839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2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410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omic Sans MS" panose="030F0702030302020204" pitchFamily="66" charset="0"/>
                        </a:rPr>
                        <a:t>Vocabulary</a:t>
                      </a:r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49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animal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 living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thing that breathes and moves.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721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vet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 animal doctor.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70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habitats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place where something lives.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62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Chinese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dragon/</a:t>
                      </a:r>
                    </a:p>
                    <a:p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Lion dance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 dance that takes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place to bring good luck. Dragon or lion costumes are worn.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21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pet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domesticated or calm animal kept for companionship or pleasure.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62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celebrate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Do something enjoyable to mark a special occasion.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141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pancake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 thin, round, flat piece of cooked batter.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924680"/>
              </p:ext>
            </p:extLst>
          </p:nvPr>
        </p:nvGraphicFramePr>
        <p:xfrm>
          <a:off x="3741821" y="521865"/>
          <a:ext cx="6055322" cy="48229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5111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80420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922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panose="030F0702030302020204" pitchFamily="66" charset="0"/>
                        </a:rPr>
                        <a:t>Sticky Knowledge</a:t>
                      </a:r>
                      <a:endParaRPr lang="en-US" sz="18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8388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Polar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animals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Animals that have adapted to live in very cold places.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3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zoo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place where wild animals are kept and displayed, so that people can go and look at them or study them.</a:t>
                      </a:r>
                      <a:endParaRPr lang="en-GB" sz="1400" dirty="0" smtClean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487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Pets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and pet shop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Pets are animals that people keep in their homes. A pet shop is a shop that sells things a pet needs to stay healthy.</a:t>
                      </a:r>
                      <a:endParaRPr lang="en-GB" sz="1400" baseline="0" dirty="0" smtClean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5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Chinese New Year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Chinese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New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Year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is the celebration of the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new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year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on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Chinese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calendar. In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China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is it often named the Spring Festival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50839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Pancake day/Shrove Tuesday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Shrove Tuesday, or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Pancake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Day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as it is sometimes known, is a traditional feast day before the start of Lent on Ash Wednesday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487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Winter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The season between Autumn and Spring when the weather is usually cold.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</a:tbl>
          </a:graphicData>
        </a:graphic>
      </p:graphicFrame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0"/>
            <a:ext cx="776521" cy="689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23" y="5487950"/>
            <a:ext cx="2291534" cy="145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524" y="5344863"/>
            <a:ext cx="2378619" cy="1586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31" y="5459699"/>
            <a:ext cx="1962156" cy="147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793" y="5487950"/>
            <a:ext cx="2170578" cy="144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5022</TotalTime>
  <Words>183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Retrospect</vt:lpstr>
      <vt:lpstr>             Year R –  Knowledge Organiser – Animals/Chinese New Year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Wendy Shannon</cp:lastModifiedBy>
  <cp:revision>82</cp:revision>
  <cp:lastPrinted>2017-10-30T10:21:12Z</cp:lastPrinted>
  <dcterms:created xsi:type="dcterms:W3CDTF">2017-10-15T20:56:30Z</dcterms:created>
  <dcterms:modified xsi:type="dcterms:W3CDTF">2021-03-03T09:55:28Z</dcterms:modified>
</cp:coreProperties>
</file>